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714" autoAdjust="0"/>
  </p:normalViewPr>
  <p:slideViewPr>
    <p:cSldViewPr>
      <p:cViewPr varScale="1">
        <p:scale>
          <a:sx n="76" d="100"/>
          <a:sy n="76" d="100"/>
        </p:scale>
        <p:origin x="-13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9FCCB-01C6-4DE7-8DD3-1FFAB7998F19}" type="datetimeFigureOut">
              <a:rPr lang="cs-CZ"/>
              <a:pPr>
                <a:defRPr/>
              </a:pPr>
              <a:t>20.11.2013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8429C-B265-4246-A1E8-F3664E94E2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661A2-38D9-4631-B1FC-8BF8305B458D}" type="datetimeFigureOut">
              <a:rPr lang="cs-CZ"/>
              <a:pPr>
                <a:defRPr/>
              </a:pPr>
              <a:t>20.11.2013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B1905-A138-43B3-A892-DC89C312DC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A4F8E-7270-4465-9D6A-114FD764AA85}" type="datetimeFigureOut">
              <a:rPr lang="cs-CZ"/>
              <a:pPr>
                <a:defRPr/>
              </a:pPr>
              <a:t>20.11.2013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12788-909A-4C8F-ADF4-8CB138EBFB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75A63-5A5E-4EE6-A865-3F01768DB397}" type="datetimeFigureOut">
              <a:rPr lang="cs-CZ"/>
              <a:pPr>
                <a:defRPr/>
              </a:pPr>
              <a:t>20.11.2013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FC30D-981D-406E-A04D-B35EB38DCA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2AFD0-67AC-4E6F-85B6-BFD5D92A0C8D}" type="datetimeFigureOut">
              <a:rPr lang="cs-CZ"/>
              <a:pPr>
                <a:defRPr/>
              </a:pPr>
              <a:t>20.11.2013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D9A77-C725-479A-8539-DA09714F62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34D7D-EF43-44E4-886F-BFA3F3330459}" type="datetimeFigureOut">
              <a:rPr lang="cs-CZ"/>
              <a:pPr>
                <a:defRPr/>
              </a:pPr>
              <a:t>20.11.2013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723C8-C789-4FC5-96E1-EE9BF47780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48D33-0C21-4905-AE96-060D1B293648}" type="datetimeFigureOut">
              <a:rPr lang="cs-CZ"/>
              <a:pPr>
                <a:defRPr/>
              </a:pPr>
              <a:t>20.11.2013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D783F-323C-4D9D-8D7F-9B50F8605C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5D662-11D9-4DE9-B321-6AACDD3DF827}" type="datetimeFigureOut">
              <a:rPr lang="cs-CZ"/>
              <a:pPr>
                <a:defRPr/>
              </a:pPr>
              <a:t>20.11.2013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78E18-F145-486C-B56C-BB5F97645C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4A322-AE75-4079-912F-5F7CB497D01B}" type="datetimeFigureOut">
              <a:rPr lang="cs-CZ"/>
              <a:pPr>
                <a:defRPr/>
              </a:pPr>
              <a:t>20.11.2013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7DFEE-0591-4096-AE43-1ADE223E49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3D931-3432-4955-8EB6-254C6E1F9494}" type="datetimeFigureOut">
              <a:rPr lang="cs-CZ"/>
              <a:pPr>
                <a:defRPr/>
              </a:pPr>
              <a:t>20.11.2013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7F041-03A4-470F-8952-745B2500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8015A-4354-4AB7-A322-ABECF7223153}" type="datetimeFigureOut">
              <a:rPr lang="cs-CZ"/>
              <a:pPr>
                <a:defRPr/>
              </a:pPr>
              <a:t>20.11.2013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96E56-C12E-4D35-B1E8-8CBF66C8E7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9F579D-84FD-4206-B0EB-B5B7490639BC}" type="datetimeFigureOut">
              <a:rPr lang="cs-CZ"/>
              <a:pPr>
                <a:defRPr/>
              </a:pPr>
              <a:t>20.11.2013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CA3B71-8D45-4E0B-8548-5C2188AA24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mtClean="0">
                <a:latin typeface="Wide Latin"/>
              </a:rPr>
              <a:t>Cesta do </a:t>
            </a:r>
            <a:br>
              <a:rPr lang="sk-SK" smtClean="0">
                <a:latin typeface="Wide Latin"/>
              </a:rPr>
            </a:br>
            <a:r>
              <a:rPr lang="sk-SK" smtClean="0">
                <a:latin typeface="Wide Latin"/>
              </a:rPr>
              <a:t>Rakúska</a:t>
            </a:r>
            <a:endParaRPr lang="cs-CZ" smtClean="0">
              <a:latin typeface="Wide Latin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dirty="0" smtClean="0">
                <a:solidFill>
                  <a:schemeClr val="accent2">
                    <a:lumMod val="50000"/>
                  </a:schemeClr>
                </a:solidFill>
                <a:latin typeface="Bodoni MT" pitchFamily="18" charset="0"/>
              </a:rPr>
              <a:t>Matúš </a:t>
            </a:r>
            <a:r>
              <a:rPr lang="sk-SK" dirty="0" err="1" smtClean="0">
                <a:solidFill>
                  <a:schemeClr val="accent2">
                    <a:lumMod val="50000"/>
                  </a:schemeClr>
                </a:solidFill>
                <a:latin typeface="Bodoni MT" pitchFamily="18" charset="0"/>
              </a:rPr>
              <a:t>Bizoň</a:t>
            </a:r>
            <a:r>
              <a:rPr lang="sk-SK" dirty="0" smtClean="0">
                <a:solidFill>
                  <a:schemeClr val="accent2">
                    <a:lumMod val="50000"/>
                  </a:schemeClr>
                </a:solidFill>
                <a:latin typeface="Bodoni MT" pitchFamily="18" charset="0"/>
              </a:rPr>
              <a:t> 7.A</a:t>
            </a:r>
            <a:endParaRPr lang="cs-CZ" dirty="0">
              <a:solidFill>
                <a:schemeClr val="accent2">
                  <a:lumMod val="50000"/>
                </a:schemeClr>
              </a:solidFill>
              <a:latin typeface="Bodoni MT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473456">
            <a:off x="2225675" y="979488"/>
            <a:ext cx="6888163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i="1" u="sng" dirty="0" smtClean="0">
                <a:solidFill>
                  <a:srgbClr val="00B0F0"/>
                </a:solidFill>
                <a:latin typeface="Wide Latin" pitchFamily="18" charset="0"/>
              </a:rPr>
              <a:t>Keltské </a:t>
            </a:r>
            <a:r>
              <a:rPr lang="sk-SK" i="1" u="sng" dirty="0" err="1" smtClean="0">
                <a:solidFill>
                  <a:srgbClr val="00B0F0"/>
                </a:solidFill>
                <a:latin typeface="Wide Latin" pitchFamily="18" charset="0"/>
              </a:rPr>
              <a:t>oppidum</a:t>
            </a:r>
            <a:r>
              <a:rPr lang="sk-SK" i="1" dirty="0" smtClean="0">
                <a:latin typeface="Wide Latin" pitchFamily="18" charset="0"/>
              </a:rPr>
              <a:t/>
            </a:r>
            <a:br>
              <a:rPr lang="sk-SK" i="1" dirty="0" smtClean="0">
                <a:latin typeface="Wide Latin" pitchFamily="18" charset="0"/>
              </a:rPr>
            </a:br>
            <a:endParaRPr lang="sk-SK" i="1" dirty="0">
              <a:latin typeface="Wide Latin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 rot="458718">
            <a:off x="1611313" y="1854200"/>
            <a:ext cx="47625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sk-SK" smtClean="0">
                <a:solidFill>
                  <a:srgbClr val="FF0000"/>
                </a:solidFill>
                <a:latin typeface="Bauhaus 93"/>
              </a:rPr>
              <a:t>Mohli sme tam vidieť: krásny výhľad, tabule s nejakou históriou a výhľad na sídlo panovníkov. </a:t>
            </a:r>
          </a:p>
          <a:p>
            <a:pPr>
              <a:buFont typeface="Arial" charset="0"/>
              <a:buNone/>
            </a:pPr>
            <a:r>
              <a:rPr lang="sk-SK" smtClean="0">
                <a:solidFill>
                  <a:srgbClr val="FF0000"/>
                </a:solidFill>
                <a:latin typeface="Bauhaus 93"/>
              </a:rPr>
              <a:t>Od keltského oppidá sme išli na zámok ORTH</a:t>
            </a:r>
          </a:p>
          <a:p>
            <a:pPr>
              <a:buFont typeface="Arial" charset="0"/>
              <a:buNone/>
            </a:pPr>
            <a:endParaRPr lang="sk-SK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endParaRPr lang="cs-CZ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6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49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50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6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57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58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 build="p"/>
      <p:bldP spid="5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i="1" u="sng" smtClean="0">
                <a:solidFill>
                  <a:srgbClr val="00B0F0"/>
                </a:solidFill>
                <a:latin typeface="Wide Latin"/>
              </a:rPr>
              <a:t>Zámok ORTH</a:t>
            </a:r>
            <a:endParaRPr lang="cs-CZ" i="1" u="sng" smtClean="0">
              <a:solidFill>
                <a:srgbClr val="00B0F0"/>
              </a:solidFill>
              <a:latin typeface="Wide Latin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 rot="21379567">
            <a:off x="469900" y="3543300"/>
            <a:ext cx="8156575" cy="2568575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>
                <a:solidFill>
                  <a:schemeClr val="bg1"/>
                </a:solidFill>
                <a:latin typeface="Baskerville Old Face" pitchFamily="18" charset="0"/>
              </a:rPr>
              <a:t>Je krásny, biely s oranžovo </a:t>
            </a:r>
            <a:r>
              <a:rPr lang="sk-SK" b="1" dirty="0" smtClean="0">
                <a:solidFill>
                  <a:schemeClr val="bg1"/>
                </a:solidFill>
                <a:latin typeface="Baskerville Old Face" pitchFamily="18" charset="0"/>
              </a:rPr>
              <a:t>– červenou</a:t>
            </a:r>
            <a:r>
              <a:rPr lang="sk-SK" b="1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sk-SK" b="1" dirty="0" smtClean="0">
                <a:solidFill>
                  <a:schemeClr val="bg1"/>
                </a:solidFill>
                <a:latin typeface="Baskerville Old Face" pitchFamily="18" charset="0"/>
              </a:rPr>
              <a:t>farbou, má štyri veže.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b="1" dirty="0" smtClean="0">
                <a:solidFill>
                  <a:schemeClr val="bg1"/>
                </a:solidFill>
                <a:latin typeface="Baskerville Old Face" pitchFamily="18" charset="0"/>
              </a:rPr>
              <a:t>Neďaleko sa  nachádza zámocký ostrov.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b="1" dirty="0" smtClean="0">
                <a:solidFill>
                  <a:schemeClr val="bg1"/>
                </a:solidFill>
                <a:latin typeface="Baskerville Old Face" pitchFamily="18" charset="0"/>
              </a:rPr>
              <a:t>Víza je jedna z najväčších rýb, ktorá sa nachádzala a aj dodnes nachádza v Dunaji, ktorý tečie blízko zámku.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 advTm="3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21365250">
            <a:off x="827088" y="520700"/>
            <a:ext cx="7680325" cy="10715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b="1" i="1" u="sng" dirty="0" smtClean="0">
                <a:solidFill>
                  <a:srgbClr val="00B0F0"/>
                </a:solidFill>
                <a:latin typeface="Bodoni MT Poster Compressed" pitchFamily="18" charset="0"/>
              </a:rPr>
              <a:t>Ktoré veci sme videli</a:t>
            </a:r>
            <a:br>
              <a:rPr lang="sk-SK" b="1" i="1" u="sng" dirty="0" smtClean="0">
                <a:solidFill>
                  <a:srgbClr val="00B0F0"/>
                </a:solidFill>
                <a:latin typeface="Bodoni MT Poster Compressed" pitchFamily="18" charset="0"/>
              </a:rPr>
            </a:br>
            <a:r>
              <a:rPr lang="sk-SK" b="1" i="1" u="sng" dirty="0" smtClean="0">
                <a:solidFill>
                  <a:srgbClr val="00B0F0"/>
                </a:solidFill>
                <a:latin typeface="Bodoni MT Poster Compressed" pitchFamily="18" charset="0"/>
              </a:rPr>
              <a:t>na zámockom ostrove?</a:t>
            </a:r>
            <a:r>
              <a:rPr lang="sk-SK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sk-SK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endParaRPr lang="cs-CZ" u="sng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 rot="21355826">
            <a:off x="2844800" y="1516063"/>
            <a:ext cx="5838825" cy="4525962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sk-SK" sz="4000" dirty="0" smtClean="0">
                <a:solidFill>
                  <a:srgbClr val="FF0000"/>
                </a:solidFill>
                <a:latin typeface="Berlin Sans FB" pitchFamily="34" charset="0"/>
              </a:rPr>
              <a:t>ovce a čierneho barana,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sk-SK" sz="4000" dirty="0" smtClean="0">
                <a:solidFill>
                  <a:srgbClr val="FF0000"/>
                </a:solidFill>
                <a:latin typeface="Berlin Sans FB" pitchFamily="34" charset="0"/>
              </a:rPr>
              <a:t>hady,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sk-SK" sz="4000" dirty="0" smtClean="0">
                <a:solidFill>
                  <a:srgbClr val="FF0000"/>
                </a:solidFill>
                <a:latin typeface="Berlin Sans FB" pitchFamily="34" charset="0"/>
              </a:rPr>
              <a:t>drevo ktoré malo veľa rokov,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sk-SK" sz="4000" dirty="0" smtClean="0">
                <a:solidFill>
                  <a:srgbClr val="FF0000"/>
                </a:solidFill>
                <a:latin typeface="Berlin Sans FB" pitchFamily="34" charset="0"/>
              </a:rPr>
              <a:t>umelé jazierka,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sk-SK" sz="4000" dirty="0" smtClean="0">
                <a:solidFill>
                  <a:srgbClr val="FF0000"/>
                </a:solidFill>
                <a:latin typeface="Berlin Sans FB" pitchFamily="34" charset="0"/>
              </a:rPr>
              <a:t>cestičku smrti,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sk-SK" sz="4000" dirty="0" smtClean="0">
                <a:solidFill>
                  <a:srgbClr val="FF0000"/>
                </a:solidFill>
                <a:latin typeface="Berlin Sans FB" pitchFamily="34" charset="0"/>
              </a:rPr>
              <a:t>podvodný svet,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sk-SK" sz="4000" dirty="0" smtClean="0">
                <a:solidFill>
                  <a:srgbClr val="FF0000"/>
                </a:solidFill>
                <a:latin typeface="Berlin Sans FB" pitchFamily="34" charset="0"/>
              </a:rPr>
              <a:t>výkaly zvierat,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sk-SK" sz="4000" dirty="0" smtClean="0">
                <a:solidFill>
                  <a:srgbClr val="FF0000"/>
                </a:solidFill>
                <a:latin typeface="Berlin Sans FB" pitchFamily="34" charset="0"/>
              </a:rPr>
              <a:t>mostík,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sk-SK" sz="4000" dirty="0" smtClean="0">
                <a:solidFill>
                  <a:srgbClr val="FF0000"/>
                </a:solidFill>
                <a:latin typeface="Berlin Sans FB" pitchFamily="34" charset="0"/>
              </a:rPr>
              <a:t>domčeky pre hmyz ,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sk-SK" sz="4000" dirty="0" smtClean="0">
                <a:solidFill>
                  <a:srgbClr val="FF0000"/>
                </a:solidFill>
                <a:latin typeface="Berlin Sans FB" pitchFamily="34" charset="0"/>
              </a:rPr>
              <a:t>veľké bocianie hniezdo.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k-SK" sz="4000" dirty="0" smtClean="0">
              <a:solidFill>
                <a:srgbClr val="FFFF00"/>
              </a:solidFill>
              <a:latin typeface="Berlin Sans FB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21136875">
            <a:off x="457200" y="274638"/>
            <a:ext cx="8229600" cy="1143000"/>
          </a:xfrm>
        </p:spPr>
        <p:txBody>
          <a:bodyPr/>
          <a:lstStyle/>
          <a:p>
            <a:r>
              <a:rPr lang="sk-SK" u="sng" smtClean="0">
                <a:solidFill>
                  <a:srgbClr val="00B0F0"/>
                </a:solidFill>
              </a:rPr>
              <a:t>Čo ma najviac zaujalo? </a:t>
            </a:r>
            <a:endParaRPr lang="cs-CZ" u="sng" smtClean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 rot="21131122">
            <a:off x="485775" y="1946275"/>
            <a:ext cx="5986463" cy="3844925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b="1" i="1" dirty="0" smtClean="0">
                <a:solidFill>
                  <a:schemeClr val="bg1"/>
                </a:solidFill>
              </a:rPr>
              <a:t>Mňa zaujali 2 veci: podvodný svet a výkaly zvierat.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b="1" i="1" u="sng" spc="300" dirty="0" smtClean="0">
                <a:solidFill>
                  <a:schemeClr val="bg1"/>
                </a:solidFill>
              </a:rPr>
              <a:t>Podvodný svet</a:t>
            </a:r>
            <a:r>
              <a:rPr lang="sk-SK" b="1" i="1" spc="300" dirty="0" smtClean="0">
                <a:solidFill>
                  <a:schemeClr val="bg1"/>
                </a:solidFill>
              </a:rPr>
              <a:t>: veľmi sa mi tam páčilo okno nad vodou aj pod vodou, videli sme tam krásneho pleskáča.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b="1" i="1" u="sng" spc="300" dirty="0" smtClean="0">
                <a:solidFill>
                  <a:schemeClr val="bg1"/>
                </a:solidFill>
              </a:rPr>
              <a:t>Výkaly</a:t>
            </a:r>
            <a:r>
              <a:rPr lang="sk-SK" b="1" i="1" spc="300" dirty="0" smtClean="0">
                <a:solidFill>
                  <a:schemeClr val="bg1"/>
                </a:solidFill>
              </a:rPr>
              <a:t>: zaujal ma tam iba výkal BIBRA, kvôli svojmu názvu. </a:t>
            </a:r>
            <a:endParaRPr lang="cs-CZ" b="1" i="1" spc="3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21187892">
            <a:off x="457200" y="274638"/>
            <a:ext cx="8229600" cy="1143000"/>
          </a:xfrm>
        </p:spPr>
        <p:txBody>
          <a:bodyPr/>
          <a:lstStyle/>
          <a:p>
            <a:r>
              <a:rPr lang="sk-SK" b="1" i="1" u="sng" smtClean="0">
                <a:solidFill>
                  <a:srgbClr val="00B0F0"/>
                </a:solidFill>
                <a:latin typeface="Arial Narrow" pitchFamily="34" charset="0"/>
              </a:rPr>
              <a:t>Čokoládovňa</a:t>
            </a:r>
            <a:endParaRPr lang="cs-CZ" b="1" i="1" u="sng" smtClean="0">
              <a:solidFill>
                <a:srgbClr val="00B0F0"/>
              </a:solidFill>
              <a:latin typeface="Arial Narrow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 rot="21001598">
            <a:off x="1504950" y="2211388"/>
            <a:ext cx="6477000" cy="273685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b="1" i="1" dirty="0" smtClean="0">
                <a:solidFill>
                  <a:srgbClr val="FF0000"/>
                </a:solidFill>
                <a:latin typeface="Colonna MT" pitchFamily="82" charset="0"/>
              </a:rPr>
              <a:t>Videli sme tam film o výrobe čokolády a naživo sme videli balenie čokolády.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b="1" i="1" dirty="0" smtClean="0">
                <a:solidFill>
                  <a:srgbClr val="FF0000"/>
                </a:solidFill>
                <a:latin typeface="Colonna MT" pitchFamily="82" charset="0"/>
              </a:rPr>
              <a:t>Najlepšia bola ochutnávka čokolády.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b="1" i="1" dirty="0" smtClean="0">
                <a:solidFill>
                  <a:srgbClr val="FF0000"/>
                </a:solidFill>
                <a:latin typeface="Colonna MT" pitchFamily="82" charset="0"/>
              </a:rPr>
              <a:t>Najlepší druh pre mňa boli banány v čokoláde.</a:t>
            </a:r>
            <a:endParaRPr lang="cs-CZ" b="1" i="1" dirty="0">
              <a:solidFill>
                <a:srgbClr val="FF0000"/>
              </a:solidFill>
              <a:latin typeface="Colonna MT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uiExpand="1" build="p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sk-SK" smtClean="0">
                <a:solidFill>
                  <a:srgbClr val="FFFF00"/>
                </a:solidFill>
              </a:rPr>
              <a:t>Tak toto bolo to Rakúsko</a:t>
            </a:r>
            <a:endParaRPr lang="cs-CZ" smtClean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52596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err="1" smtClean="0">
                <a:solidFill>
                  <a:srgbClr val="FFFF00"/>
                </a:solidFill>
              </a:rPr>
              <a:t>Foto</a:t>
            </a:r>
            <a:r>
              <a:rPr lang="sk-SK" dirty="0" smtClean="0">
                <a:solidFill>
                  <a:srgbClr val="FFFF00"/>
                </a:solidFill>
              </a:rPr>
              <a:t> na koniec: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sk-SK" dirty="0">
              <a:solidFill>
                <a:srgbClr val="FFFF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sk-SK" dirty="0" smtClean="0">
              <a:solidFill>
                <a:srgbClr val="FFFF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sk-SK" dirty="0">
              <a:solidFill>
                <a:srgbClr val="FFFF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sk-SK" dirty="0" smtClean="0">
              <a:solidFill>
                <a:srgbClr val="FFFF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sk-SK" dirty="0">
              <a:solidFill>
                <a:srgbClr val="FFFF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sk-SK" dirty="0" smtClean="0">
              <a:solidFill>
                <a:srgbClr val="FFFF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dirty="0">
                <a:solidFill>
                  <a:srgbClr val="FFFF00"/>
                </a:solidFill>
              </a:rPr>
              <a:t>	</a:t>
            </a:r>
            <a:r>
              <a:rPr lang="sk-SK" dirty="0" smtClean="0">
                <a:solidFill>
                  <a:srgbClr val="FFFF00"/>
                </a:solidFill>
              </a:rPr>
              <a:t>		Ďakujem za pozornosť </a:t>
            </a:r>
            <a:endParaRPr lang="cs-CZ" dirty="0">
              <a:solidFill>
                <a:srgbClr val="FFFF00"/>
              </a:solidFill>
            </a:endParaRPr>
          </a:p>
        </p:txBody>
      </p:sp>
      <p:pic>
        <p:nvPicPr>
          <p:cNvPr id="1030" name="Picture 6" descr="http://files.annatour.sk/200006215-74ca27522a/ORTH_Ryb%C3%A1ri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628775"/>
            <a:ext cx="2397125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http://www.kamkam.eu/data/files/schlossORTH_Nationalpark-Zentru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1275" y="1628775"/>
            <a:ext cx="2266950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http://www.dolne-rakusko.info/magazin/00/artikel/113197/img/DonauAuen_Angebot_480x20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1275" y="3284538"/>
            <a:ext cx="2233613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 descr="http://www.woman.sk/wp-content/uploads/2012/06/512_3716_schlossORTH_Stoerche_Barde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600" y="3284538"/>
            <a:ext cx="2208213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 descr="https://encrypted-tbn2.gstatic.com/images?q=tbn:ANd9GcR0J65_jzfnY9lZsixAI9_BpVWLNM72XXFxGzHkPu5IiucAFvqJT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0825" y="3500438"/>
            <a:ext cx="2060575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5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5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5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5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5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5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9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177</Words>
  <Application>Microsoft Office PowerPoint</Application>
  <PresentationFormat>Prezentácia na obrazovke (4:3)</PresentationFormat>
  <Paragraphs>37</Paragraphs>
  <Slides>7</Slides>
  <Notes>0</Notes>
  <HiddenSlides>1</HiddenSlides>
  <MMClips>0</MMClips>
  <ScaleCrop>false</ScaleCrop>
  <HeadingPairs>
    <vt:vector size="6" baseType="variant">
      <vt:variant>
        <vt:lpstr>Použité písma</vt:lpstr>
      </vt:variant>
      <vt:variant>
        <vt:i4>10</vt:i4>
      </vt:variant>
      <vt:variant>
        <vt:lpstr>Šablóna návrhu</vt:lpstr>
      </vt:variant>
      <vt:variant>
        <vt:i4>12</vt:i4>
      </vt:variant>
      <vt:variant>
        <vt:lpstr>Nadpisy snímok</vt:lpstr>
      </vt:variant>
      <vt:variant>
        <vt:i4>7</vt:i4>
      </vt:variant>
    </vt:vector>
  </HeadingPairs>
  <TitlesOfParts>
    <vt:vector size="29" baseType="lpstr">
      <vt:lpstr>Calibri</vt:lpstr>
      <vt:lpstr>Arial</vt:lpstr>
      <vt:lpstr>Wide Latin</vt:lpstr>
      <vt:lpstr>Bodoni MT</vt:lpstr>
      <vt:lpstr>Bauhaus 93</vt:lpstr>
      <vt:lpstr>Baskerville Old Face</vt:lpstr>
      <vt:lpstr>Bodoni MT Poster Compressed</vt:lpstr>
      <vt:lpstr>Berlin Sans FB</vt:lpstr>
      <vt:lpstr>Arial Narrow</vt:lpstr>
      <vt:lpstr>Colonna MT</vt:lpstr>
      <vt:lpstr>Motiv sady Office</vt:lpstr>
      <vt:lpstr>Motiv sady Office</vt:lpstr>
      <vt:lpstr>Motiv sady Office</vt:lpstr>
      <vt:lpstr>Motiv sady Office</vt:lpstr>
      <vt:lpstr>Motiv sady Office</vt:lpstr>
      <vt:lpstr>Motiv sady Office</vt:lpstr>
      <vt:lpstr>Motiv sady Office</vt:lpstr>
      <vt:lpstr>Motiv sady Office</vt:lpstr>
      <vt:lpstr>Motiv sady Office</vt:lpstr>
      <vt:lpstr>Motiv sady Office</vt:lpstr>
      <vt:lpstr>Motiv sady Office</vt:lpstr>
      <vt:lpstr>Motiv sady Office</vt:lpstr>
      <vt:lpstr>Cesta do  Rakúska</vt:lpstr>
      <vt:lpstr>Keltské oppidum </vt:lpstr>
      <vt:lpstr>Zámok ORTH</vt:lpstr>
      <vt:lpstr>Ktoré veci sme videli na zámockom ostrove? </vt:lpstr>
      <vt:lpstr>Čo ma najviac zaujalo? </vt:lpstr>
      <vt:lpstr>Čokoládovňa</vt:lpstr>
      <vt:lpstr>Tak toto bolo to Rakúsko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Cesta do  Rakúska</dc:title>
  <dc:creator>stevo</dc:creator>
  <cp:lastModifiedBy>admin</cp:lastModifiedBy>
  <cp:revision>20</cp:revision>
  <dcterms:created xsi:type="dcterms:W3CDTF">2013-11-04T14:24:19Z</dcterms:created>
  <dcterms:modified xsi:type="dcterms:W3CDTF">2013-11-20T13:47:48Z</dcterms:modified>
</cp:coreProperties>
</file>